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C81B4-7938-4E58-88DF-D8CD966C100B}" type="datetimeFigureOut">
              <a:rPr lang="ru-RU" smtClean="0"/>
              <a:t>26.11.2020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7D43D-1322-435A-9C04-0EA1A93954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18876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C81B4-7938-4E58-88DF-D8CD966C100B}" type="datetimeFigureOut">
              <a:rPr lang="ru-RU" smtClean="0"/>
              <a:t>26.11.2020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7D43D-1322-435A-9C04-0EA1A93954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62898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C81B4-7938-4E58-88DF-D8CD966C100B}" type="datetimeFigureOut">
              <a:rPr lang="ru-RU" smtClean="0"/>
              <a:t>26.11.2020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7D43D-1322-435A-9C04-0EA1A93954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07970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C81B4-7938-4E58-88DF-D8CD966C100B}" type="datetimeFigureOut">
              <a:rPr lang="ru-RU" smtClean="0"/>
              <a:t>26.11.2020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7D43D-1322-435A-9C04-0EA1A93954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04506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C81B4-7938-4E58-88DF-D8CD966C100B}" type="datetimeFigureOut">
              <a:rPr lang="ru-RU" smtClean="0"/>
              <a:t>26.11.2020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7D43D-1322-435A-9C04-0EA1A93954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07397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C81B4-7938-4E58-88DF-D8CD966C100B}" type="datetimeFigureOut">
              <a:rPr lang="ru-RU" smtClean="0"/>
              <a:t>26.11.2020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7D43D-1322-435A-9C04-0EA1A93954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99166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C81B4-7938-4E58-88DF-D8CD966C100B}" type="datetimeFigureOut">
              <a:rPr lang="ru-RU" smtClean="0"/>
              <a:t>26.11.2020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7D43D-1322-435A-9C04-0EA1A93954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56903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C81B4-7938-4E58-88DF-D8CD966C100B}" type="datetimeFigureOut">
              <a:rPr lang="ru-RU" smtClean="0"/>
              <a:t>26.11.2020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7D43D-1322-435A-9C04-0EA1A93954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72350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C81B4-7938-4E58-88DF-D8CD966C100B}" type="datetimeFigureOut">
              <a:rPr lang="ru-RU" smtClean="0"/>
              <a:t>26.11.2020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7D43D-1322-435A-9C04-0EA1A93954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9809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C81B4-7938-4E58-88DF-D8CD966C100B}" type="datetimeFigureOut">
              <a:rPr lang="ru-RU" smtClean="0"/>
              <a:t>26.11.2020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7D43D-1322-435A-9C04-0EA1A93954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17374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C81B4-7938-4E58-88DF-D8CD966C100B}" type="datetimeFigureOut">
              <a:rPr lang="ru-RU" smtClean="0"/>
              <a:t>26.11.2020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7D43D-1322-435A-9C04-0EA1A93954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58852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8C81B4-7938-4E58-88DF-D8CD966C100B}" type="datetimeFigureOut">
              <a:rPr lang="ru-RU" smtClean="0"/>
              <a:t>26.11.2020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47D43D-1322-435A-9C04-0EA1A93954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2328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91338" y="-453644"/>
            <a:ext cx="9144000" cy="2387600"/>
          </a:xfrm>
        </p:spPr>
        <p:txBody>
          <a:bodyPr>
            <a:noAutofit/>
          </a:bodyPr>
          <a:lstStyle/>
          <a:p>
            <a:r>
              <a:rPr lang="ru-RU" sz="4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Украшение окон МБДОУ №32 в рамках проекта «Фестиваль друзей»</a:t>
            </a:r>
            <a:endParaRPr lang="ru-RU" sz="44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0036" y="4890511"/>
            <a:ext cx="9144000" cy="165576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661" y="284025"/>
            <a:ext cx="2534677" cy="164993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9528" y="2135068"/>
            <a:ext cx="7453746" cy="4411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817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Окна в МБДОУ №32 украшены героями из народных сказок </a:t>
            </a:r>
            <a:endParaRPr lang="ru-RU" sz="36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90688"/>
            <a:ext cx="6324600" cy="4743450"/>
          </a:xfrm>
        </p:spPr>
      </p:pic>
      <p:sp>
        <p:nvSpPr>
          <p:cNvPr id="5" name="TextBox 4"/>
          <p:cNvSpPr txBox="1"/>
          <p:nvPr/>
        </p:nvSpPr>
        <p:spPr>
          <a:xfrm>
            <a:off x="7429500" y="4835235"/>
            <a:ext cx="34636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Украшение окон по чукотской народной сказке</a:t>
            </a:r>
            <a:endParaRPr lang="ru-RU" sz="28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61318" y="1593318"/>
            <a:ext cx="2536156" cy="164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1400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новый год с новой книгой! </a:t>
            </a:r>
            <a:endParaRPr lang="ru-RU" sz="48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9434" y="1843089"/>
            <a:ext cx="5801784" cy="435133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79485" y="1690688"/>
            <a:ext cx="2536156" cy="164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498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Украинская народная сказка</a:t>
            </a:r>
            <a:endParaRPr lang="ru-RU" sz="40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1762" y="1690688"/>
            <a:ext cx="6324601" cy="4743451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08977" y="527786"/>
            <a:ext cx="2536156" cy="164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7145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Шорская</a:t>
            </a:r>
            <a:r>
              <a:rPr lang="ru-RU" sz="54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сказка</a:t>
            </a:r>
            <a:endParaRPr lang="ru-RU" sz="54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8417" y="1690688"/>
            <a:ext cx="6253692" cy="4690269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78249" y="365125"/>
            <a:ext cx="2536156" cy="164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8476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Казахская народная сказка</a:t>
            </a:r>
            <a:endParaRPr lang="ru-RU" sz="54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672" y="2130425"/>
            <a:ext cx="5801784" cy="435133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02940" y="666331"/>
            <a:ext cx="2536156" cy="164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9808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Немецкая сказка «Бременские сказки»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" y="1690688"/>
            <a:ext cx="5801784" cy="435133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17644" y="1788550"/>
            <a:ext cx="2536156" cy="164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2012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730146" y="2967335"/>
            <a:ext cx="1073172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Благодарим за внимание!</a:t>
            </a:r>
            <a:endParaRPr lang="ru-RU" sz="7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989228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53</Words>
  <Application>Microsoft Office PowerPoint</Application>
  <PresentationFormat>Широкоэкранный</PresentationFormat>
  <Paragraphs>9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Тема Office</vt:lpstr>
      <vt:lpstr>Украшение окон МБДОУ №32 в рамках проекта «Фестиваль друзей»</vt:lpstr>
      <vt:lpstr>Окна в МБДОУ №32 украшены героями из народных сказок </vt:lpstr>
      <vt:lpstr>В новый год с новой книгой! </vt:lpstr>
      <vt:lpstr>Украинская народная сказка</vt:lpstr>
      <vt:lpstr>Шорская сказка</vt:lpstr>
      <vt:lpstr>Казахская народная сказка</vt:lpstr>
      <vt:lpstr>Немецкая сказка «Бременские сказки»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Украшение окон МБДОУ №32 в рамках проекта «Фестиваль друзей»</dc:title>
  <dc:creator>Пользователь Windows</dc:creator>
  <cp:lastModifiedBy>Пользователь Windows</cp:lastModifiedBy>
  <cp:revision>5</cp:revision>
  <dcterms:created xsi:type="dcterms:W3CDTF">2020-11-26T03:26:39Z</dcterms:created>
  <dcterms:modified xsi:type="dcterms:W3CDTF">2020-11-26T03:46:11Z</dcterms:modified>
</cp:coreProperties>
</file>